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92608"/>
            <a:ext cx="384048" cy="3840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926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AGN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41248" y="292608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0" y="29260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400" kern="0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PARTNER PITCH  ·  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759452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86918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  ·  Partner pitch  ·  1/5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120640" y="475945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6918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airgapnet.us  ·  AirGapNet@gmail.com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365760" y="1325880"/>
            <a:ext cx="1371600" cy="329184"/>
          </a:xfrm>
          <a:prstGeom prst="roundRect">
            <a:avLst>
              <a:gd name="adj" fmla="val 50000"/>
            </a:avLst>
          </a:prstGeom>
          <a:solidFill>
            <a:srgbClr val="10B981">
              <a:alpha val="20000"/>
            </a:srgbClr>
          </a:solidFill>
          <a:ln w="6350">
            <a:solidFill>
              <a:srgbClr val="6EE7B7">
                <a:alpha val="4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325880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400" kern="0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WHAT IT IS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65760" y="178308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Physical isolation for </a:t>
            </a:r>
            <a:pPr algn="l" indent="0" marL="0">
              <a:buNone/>
            </a:pPr>
            <a:r>
              <a:rPr lang="en-US" sz="4000" b="1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service paths.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365760" y="315468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9EB1A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 hardware switch that physically interrupts vendor VPN, backup, and admin tunnels — until they're actually needed.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65760" y="4069080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$1,199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65760" y="4434840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9EB1A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AGN1 unit price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200400" y="4069080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5 days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200400" y="4434840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9EB1A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Time to ship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035040" y="4069080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2023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6035040" y="4434840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9EB1A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Patent filed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92608"/>
            <a:ext cx="384048" cy="3840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926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AGN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41248" y="292608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A1B14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0" y="29260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400" kern="0" dirty="0">
                <a:solidFill>
                  <a:srgbClr val="0C6A4E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SLIDE 2  ·  THE BUYER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759452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86918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  ·  Partner pitch  ·  2/5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120640" y="475945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6918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airgapnet.us  ·  AirGapNet@gmail.com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65760" y="100584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0C6A4E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WHY YOUR CUSTOMERS BUY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65760" y="1325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0A1B14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Three things your customers are tired of explaining at QBR.</a:t>
            </a:r>
            <a:endParaRPr lang="en-US" sz="2600" dirty="0"/>
          </a:p>
        </p:txBody>
      </p:sp>
      <p:sp>
        <p:nvSpPr>
          <p:cNvPr id="10" name="Shape 8"/>
          <p:cNvSpPr/>
          <p:nvPr/>
        </p:nvSpPr>
        <p:spPr>
          <a:xfrm>
            <a:off x="365760" y="2423160"/>
            <a:ext cx="2679192" cy="2103120"/>
          </a:xfrm>
          <a:prstGeom prst="rect">
            <a:avLst/>
          </a:prstGeom>
          <a:solidFill>
            <a:srgbClr val="FFFFFF"/>
          </a:solidFill>
          <a:ln w="9525">
            <a:solidFill>
              <a:srgbClr val="DADCD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65760" y="2423160"/>
            <a:ext cx="73152" cy="21031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60604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A1B14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Vendor VPNs that never close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94360" y="3154680"/>
            <a:ext cx="2286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4A544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Permanent integrator tunnels with line-of-sight to the whole subnet. Audit-policy says "disabled between visits." Reality says otherwise.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27832" y="2423160"/>
            <a:ext cx="2679192" cy="2103120"/>
          </a:xfrm>
          <a:prstGeom prst="rect">
            <a:avLst/>
          </a:prstGeom>
          <a:solidFill>
            <a:srgbClr val="FFFFFF"/>
          </a:solidFill>
          <a:ln w="9525">
            <a:solidFill>
              <a:srgbClr val="DADCD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27832" y="2423160"/>
            <a:ext cx="73152" cy="21031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56432" y="260604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A1B14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Audit logs that don't add up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456432" y="3154680"/>
            <a:ext cx="2286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4A544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Segmentation drifts. Firewall logs partial. Compliance reviewers can't tell which conduits were open when — only what was documented.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089904" y="2423160"/>
            <a:ext cx="2679192" cy="2103120"/>
          </a:xfrm>
          <a:prstGeom prst="rect">
            <a:avLst/>
          </a:prstGeom>
          <a:solidFill>
            <a:srgbClr val="FFFFFF"/>
          </a:solidFill>
          <a:ln w="9525">
            <a:solidFill>
              <a:srgbClr val="DADCD6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089904" y="2423160"/>
            <a:ext cx="73152" cy="21031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18504" y="260604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A1B14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Compliance asks for proof, not policy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318504" y="3154680"/>
            <a:ext cx="2286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4A544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IEC 62443, NIST 800-82, HIPAA — auditors want hardware-grounded artefacts, not screenshots of policy intent. Most stacks don't produce them.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92608"/>
            <a:ext cx="384048" cy="3840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926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AGN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41248" y="292608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A1B14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0" y="29260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400" kern="0" dirty="0">
                <a:solidFill>
                  <a:srgbClr val="0C6A4E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SLIDE 3  ·  PRODUCTS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759452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86918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  ·  Partner pitch  ·  3/5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120640" y="475945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6918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airgapnet.us  ·  AirGapNet@gmail.com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65760" y="100584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0C6A4E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WHAT YOU SELL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65760" y="1325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0A1B14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Three products, one operating model.</a:t>
            </a:r>
            <a:endParaRPr lang="en-US" sz="2600" dirty="0"/>
          </a:p>
        </p:txBody>
      </p:sp>
      <p:sp>
        <p:nvSpPr>
          <p:cNvPr id="10" name="Shape 8"/>
          <p:cNvSpPr/>
          <p:nvPr/>
        </p:nvSpPr>
        <p:spPr>
          <a:xfrm>
            <a:off x="365760" y="2331720"/>
            <a:ext cx="2679192" cy="2286000"/>
          </a:xfrm>
          <a:prstGeom prst="rect">
            <a:avLst/>
          </a:prstGeom>
          <a:solidFill>
            <a:srgbClr val="FFFFFF"/>
          </a:solidFill>
          <a:ln w="9525">
            <a:solidFill>
              <a:srgbClr val="DADCD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2468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A1B14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AGN1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94360" y="2926080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C6A4E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$1,199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94360" y="32461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4A544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In stock · ships 5 days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594360" y="3566160"/>
            <a:ext cx="2221992" cy="0"/>
          </a:xfrm>
          <a:prstGeom prst="line">
            <a:avLst/>
          </a:prstGeom>
          <a:noFill/>
          <a:ln w="6350">
            <a:solidFill>
              <a:srgbClr val="DADCD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4360" y="3657600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4A544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Single-line device. One physical break per unit. Inline relay + GSM control + local audit log.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27832" y="2331720"/>
            <a:ext cx="2679192" cy="2286000"/>
          </a:xfrm>
          <a:prstGeom prst="rect">
            <a:avLst/>
          </a:prstGeom>
          <a:solidFill>
            <a:srgbClr val="FFFFFF"/>
          </a:solidFill>
          <a:ln w="9525">
            <a:solidFill>
              <a:srgbClr val="DADCD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56432" y="2468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A1B14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AGN2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3456432" y="2926080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C6A4E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Quote-led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3456432" y="32461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4A544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Rack, multi-line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456432" y="3566160"/>
            <a:ext cx="2221992" cy="0"/>
          </a:xfrm>
          <a:prstGeom prst="line">
            <a:avLst/>
          </a:prstGeom>
          <a:noFill/>
          <a:ln w="6350">
            <a:solidFill>
              <a:srgbClr val="DADCD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456432" y="3657600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4A544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19" rack version. Multiple conduits in one chassis. Same default-closed mechanism as AGN1.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089904" y="2331720"/>
            <a:ext cx="2679192" cy="2286000"/>
          </a:xfrm>
          <a:prstGeom prst="rect">
            <a:avLst/>
          </a:prstGeom>
          <a:solidFill>
            <a:srgbClr val="FFFFFF"/>
          </a:solidFill>
          <a:ln w="9525">
            <a:solidFill>
              <a:srgbClr val="DADCD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318504" y="2468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A1B14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AGN Cloud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6318504" y="2926080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C6A4E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Waitlist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318504" y="32461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4A544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Fleet management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6318504" y="3566160"/>
            <a:ext cx="2221992" cy="0"/>
          </a:xfrm>
          <a:prstGeom prst="line">
            <a:avLst/>
          </a:prstGeom>
          <a:noFill/>
          <a:ln w="6350">
            <a:solidFill>
              <a:srgbClr val="DADCD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318504" y="3657600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4A544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Centralised scheduling, per-tenant audit feed, NOC-friendly. Designed around MSP operating models.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92608"/>
            <a:ext cx="384048" cy="3840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926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AGN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41248" y="292608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0" y="29260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400" kern="0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SLIDE 4  ·  PROGRAM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759452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86918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  ·  Partner pitch  ·  4/5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120640" y="475945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6918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airgapnet.us  ·  AirGapNet@gmail.com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65760" y="100584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WHAT THE PROGRAM LOOKS LIKE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65760" y="1325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Built for the operating model you already run.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65760" y="2103120"/>
            <a:ext cx="4114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30–35%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365760" y="2505456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spc="300" kern="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Reseller margin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365760" y="274320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9EB1A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Volume-graded. MSPs at the higher end.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4663440" y="2103120"/>
            <a:ext cx="4114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30-day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4663440" y="2505456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spc="300" kern="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Deal registration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4663440" y="274320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9EB1A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Lock the opportunity, no overlap with another partner.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65760" y="3063240"/>
            <a:ext cx="4114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Demo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365760" y="3465576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spc="300" kern="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Unit programme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365760" y="370332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9EB1A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Loaner AGN1 for first customer demo. 14-day evaluation.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663440" y="3063240"/>
            <a:ext cx="4114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MSP-first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4663440" y="3465576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spc="300" kern="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Sales motion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4663440" y="370332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9EB1A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Start with customers who already trust your recs.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0" y="4251960"/>
            <a:ext cx="9144000" cy="384048"/>
          </a:xfrm>
          <a:prstGeom prst="rect">
            <a:avLst/>
          </a:prstGeom>
          <a:solidFill>
            <a:srgbClr val="1B2C25"/>
          </a:solidFill>
          <a:ln w="12700">
            <a:solidFill>
              <a:srgbClr val="1B2C2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251960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TARGET PARTNERS   ·   MSSP Alert Top 250   ·   MSP 501   ·   CRN MSP 500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B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92608"/>
            <a:ext cx="384048" cy="3840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926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AGN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41248" y="292608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0" y="29260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400" kern="0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SLIDE 5  ·  NEXT STEPS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759452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86918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  ·  Partner pitch  ·  5/5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120640" y="475945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6918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airgapnet.us  ·  AirGapNet@gmail.com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65760" y="100584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HOW TO START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65760" y="1325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From inquiry to first deployment in about 4 weeks.</a:t>
            </a:r>
            <a:endParaRPr lang="en-US" sz="2600" dirty="0"/>
          </a:p>
        </p:txBody>
      </p:sp>
      <p:sp>
        <p:nvSpPr>
          <p:cNvPr id="10" name="Shape 8"/>
          <p:cNvSpPr/>
          <p:nvPr/>
        </p:nvSpPr>
        <p:spPr>
          <a:xfrm>
            <a:off x="365760" y="2331720"/>
            <a:ext cx="2679192" cy="1874520"/>
          </a:xfrm>
          <a:prstGeom prst="rect">
            <a:avLst/>
          </a:prstGeom>
          <a:solidFill>
            <a:srgbClr val="1B2C25"/>
          </a:solidFill>
          <a:ln w="12700">
            <a:solidFill>
              <a:srgbClr val="10B981">
                <a:alpha val="5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2468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01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594360" y="29260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Submit a partner inquiry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94360" y="338328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9EB1A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airgapnet.us/partners — we reply within one business day with a partner brief and current channel terms.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227832" y="2331720"/>
            <a:ext cx="2679192" cy="1874520"/>
          </a:xfrm>
          <a:prstGeom prst="rect">
            <a:avLst/>
          </a:prstGeom>
          <a:solidFill>
            <a:srgbClr val="1B2C25"/>
          </a:solidFill>
          <a:ln w="12700">
            <a:solidFill>
              <a:srgbClr val="10B981">
                <a:alpha val="5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456432" y="2468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02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3456432" y="29260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Demo unit + 30-min onboard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456432" y="338328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9EB1A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Loaner AGN1 ships to your office. We walk through one real maintenance window on your bench. Co-branded materials handed over.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089904" y="2331720"/>
            <a:ext cx="2679192" cy="1874520"/>
          </a:xfrm>
          <a:prstGeom prst="rect">
            <a:avLst/>
          </a:prstGeom>
          <a:solidFill>
            <a:srgbClr val="1B2C25"/>
          </a:solidFill>
          <a:ln w="12700">
            <a:solidFill>
              <a:srgbClr val="10B981">
                <a:alpha val="5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318504" y="2468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03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6318504" y="29260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Your first customer deployment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318504" y="338328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9EB1A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Identify the first protected service path with your customer. We support live during the first window; you own subsequent ones.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65760" y="4343400"/>
            <a:ext cx="8412480" cy="365760"/>
          </a:xfrm>
          <a:prstGeom prst="rect">
            <a:avLst/>
          </a:prstGeom>
          <a:solidFill>
            <a:srgbClr val="10B981">
              <a:alpha val="15000"/>
            </a:srgbClr>
          </a:solidFill>
          <a:ln w="6350">
            <a:solidFill>
              <a:srgbClr val="6EE7B7">
                <a:alpha val="50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34340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6EE7B7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AirGapNet@gmail.com   ·   +1-305-610-3390   ·   airgapnet.us/partners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AirGapNet,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AirGapNet — Partner Pitch (5-slide)</dc:title>
  <dc:subject>PptxGenJS Presentation</dc:subject>
  <dc:creator>AirGapNet</dc:creator>
  <cp:lastModifiedBy>AirGapNet</cp:lastModifiedBy>
  <cp:revision>1</cp:revision>
  <dcterms:created xsi:type="dcterms:W3CDTF">2026-05-26T18:20:19Z</dcterms:created>
  <dcterms:modified xsi:type="dcterms:W3CDTF">2026-05-26T18:20:19Z</dcterms:modified>
</cp:coreProperties>
</file>